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95" d="100"/>
          <a:sy n="95" d="100"/>
        </p:scale>
        <p:origin x="-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6T10:11:42.68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29,'786'0,"-747"-2,58-10,-55 5,47 0,315 8,-384 0,1 1,36 9,-35-7,0 0,26 2,148-7,-172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6T10:13:42.71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1018,'12'-1,"0"0,0-1,0 0,0-1,0 0,-1-1,1 0,12-7,88-55,-66 37,17-14,-1-2,-2-3,58-61,-54 34,-43 46,-2 0,-1 0,-2-2,0 0,14-46,-14 37,1 1,1 1,25-37,-30 54,-2 1,16-38,-11 19,-8 24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6T10:13:50.10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1460 743,'-1'-1,"1"0,-1 0,1 0,-1 0,1 0,-1-1,0 2,0-1,1 0,-1 0,0 0,0 0,0 0,0 1,0-1,0 0,0 1,0-1,0 1,-2-1,-32-14,19 9,-97-39,-40-19,-93-49,-56-28,301 140,-305-162,277 150,21 10,0 0,0-1,0 0,1 0,0-1,-12-10,-4-4,-45-28,-2-2,56 39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6T10:13:57.93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6T10:14:02.20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2570,'4'-1,"0"0,-1 0,1-1,0 1,0-1,-1 0,1 0,-1 0,5-4,6-3,245-157,-73 44,-6-9,-47 31,222-121,-320 200,1 2,1 1,1 2,0 1,53-12,135-30,-205 49,0-1,-1-1,1 0,-2-1,0-2,25-19,45-28,-14 16,-1-3,-2-3,66-61,-124 98,-2-2,1 1,14-24,-20 26,1 1,1-1,0 2,0-1,1 1,0 0,20-13,-1 8,0 2,1 1,1 1,0 2,62-10,45-15,-100 22,-1-2,-1-2,0-1,-2-2,0-1,-1-2,-1-1,-1-1,-1-2,41-46,-50 48,111-112,-116 122,0 1,1 1,0 1,1 0,0 1,1 1,20-7,100-44,1 0,-104 45,0-2,-1-1,-1-2,41-31,-28 18,54-27,-85 52,0 1,1 0,0 1,0 0,0 2,1 0,-1 1,1 1,23 0,110-11,7 0,7 14,-141-1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6T10:14:15.36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1560,'0'-867,"2"844,1 1,0 0,2 0,1 0,16-40,11-45,-23 70,26-63,-22 66,-2-1,9-40,3-32,-21 83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6T10:11:45.16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2247 58,'-312'-16,"145"4,-7 1,-262-7,-420 19,823-1,1 2,-48 10,64-9,0 0,1 2,-1 0,1 1,0 0,1 1,-15 10,28-16,-1-1,1 1,0 0,0-1,-1 1,1 0,0 0,0 0,0 0,0 0,0 0,1 0,-1 0,0 1,0-1,1 0,-1 0,1 1,-1-1,1 0,-1 1,1-1,0 1,0-1,0 0,0 1,0-1,0 3,1-2,0 0,1 1,-1-1,1 0,-1-1,1 1,0 0,0 0,0-1,0 1,0-1,0 1,0-1,4 2,8 3,1 0,0-1,30 7,93 3,-15-3,-103-8,72 11,139 5,419-21,-606 4,-1 1,75 18,-73-12,0-2,60 2,28 4,-90-8,60 2,8-9,-87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6T10:11:51.59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491 141,'-40'-3,"1"-2,0-1,0-2,0-2,-70-27,10 4,94 31,-1 1,0 0,1 0,-1 1,0 0,1-1,-1 2,0-1,1 1,-8 1,12-1,0-1,0 0,0 0,1 1,-1-1,0 1,0-1,0 1,0-1,1 1,-1-1,0 1,0 0,1-1,-1 1,1 0,-1 0,1-1,-1 1,1 0,-1 0,1 0,-1 0,1 1,0 0,0 0,1 0,-1 0,0 0,1-1,0 1,-1 0,1 0,0 0,0-1,0 1,0-1,0 1,1 0,-1-1,0 0,3 2,5 7,0-1,0 0,1-1,0 0,17 10,-24-17,0 1,0-1,0 0,0 0,0 0,0 0,1-1,-1 1,0-1,0 0,0 0,1 0,-1 0,0 0,0-1,0 1,1-1,-1 0,0 0,0 0,0-1,0 1,-1-1,1 1,0-1,-1 0,5-3,116-108,-98 90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6T10:12:12.72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6699 3821,'-715'0,"690"-2,0-1,1 0,-1-2,1-1,0-1,-26-11,-18-6,-236-47,280 66,1-1,0-1,1-1,-1-1,1-1,1 0,0-2,1-1,0-1,1 0,0-1,1-1,1-1,-23-29,-75-85,98 114,-1 1,-1 1,0 1,-1 0,-25-12,1 1,-62-46,77 50,-1 0,-1 2,-1 1,-62-25,54 27,-45-24,46 21,-49-18,58 24,0-2,1-1,1-1,1-1,0-2,-30-28,-16-10,48 35,2 0,0-2,1 0,2-1,1-2,-26-47,44 73,-3-6,0 0,0 0,1 0,1-1,-1 1,2-1,-1 0,0-15,3-78,1 54,-1 33,-2-14,2-1,1 1,1-1,1 1,15-49,-13 61,0 0,-1-1,-1 1,3-31,-6 44,-1 0,0 0,0 0,0 0,-1 0,0 0,1 0,-1 0,0 0,-1 1,1-1,-1 0,0 1,0-1,0 1,0-1,0 1,-1 0,0 0,0 0,1 0,-1 1,-1-1,1 1,0 0,-1 0,-4-2,-15-5,1 2,-1 1,0 1,-1 0,-45-1,40 4,-1-2,1 0,-38-12,-41-12,70 20,-65-24,99 30,0 1,1-1,-1 0,1 0,0-1,-1 1,1-1,0 1,1-1,-1 0,0 0,1 0,0-1,0 1,0-1,0 1,0-1,1 1,-1-1,1 0,0 0,0 0,0 0,1 0,0 0,-1 0,1 0,1 0,0-6,0 0,1 0,1 0,-1 1,1-1,1 1,0 0,0 0,1 0,0 0,13-14,-15 18,0 1,1 0,-1-1,-1 0,1 1,-1-1,0 0,0 0,0-1,-1 1,1 0,-1 0,-1-1,1-7,-1 10,0-1,-1 1,1 0,-1 0,0 0,0 0,0 0,0 0,-1 0,1 0,-1 1,0-1,0 0,0 1,0-1,0 1,0 0,-1 0,1 0,-1 0,1 0,-1 0,0 1,0-1,-4-1,-71-25,-91-22,136 41,7 1,-1-2,-32-17,38 16,-2 1,1 1,-46-12,-93-4,-177-3,322 27,-45-6,0-4,0-2,1-2,1-3,-58-27,-49-7,115 38,0-2,1-2,-87-45,97 40,5 4,0-2,1-2,1 0,-40-40,57 47,0-1,2-1,0 0,1 0,-14-30,19 32,0 0,-1 1,-1 0,-1 0,0 1,0 1,-1 0,-1 0,0 1,-20-13,-6 3,0 3,-1 1,0 2,-63-16,-27-12,82 30,38 12,1-1,-1 0,1 0,-1-1,1 0,0 0,0-1,1 0,-16-13,13 7,-1 1,0 0,0 0,-1 1,-1 1,1 0,-1 1,-18-6,13 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6T10:12:23.21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8510 1,'-22'2,"0"0,0 2,0 1,1 0,-26 11,-21 5,-299 63,272-63,0-4,-108 4,93-11,-689 90,371-42,372-50,-303 32,245-32,-135-8,225 1,-1 1,0 0,1 2,0 1,-33 11,-44 8,7-5,-105 37,8-2,152-43,0 1,1 2,-50 27,-9 23,-156 74,244-133,-47 29,23-13,-2 0,0-3,-75 29,68-33,2 3,-43 25,-51 20,-143 57,271-117,-8 4,-1 0,1 1,0 0,1 1,0 1,0 0,1 1,0 0,1 1,0 0,-12 17,-10 26,29-43,-1-1,-1-1,0 1,0-1,-1 0,0 0,0-1,-1 0,0 0,-1-1,-14 10,-8-1,0-3,0 0,-1-2,-1-1,0-2,-38 5,-7-5,-119-2,36-9,-246 6,297 10,-28 1,118-13,-153-5,154 2,1-1,-1 0,1-2,0 0,0-1,1-1,-20-10,11 6,0 1,-2 2,1 0,-1 2,0 0,-30 0,51 5,-6-1,0 0,0 1,0 0,0 1,0 1,0 0,0 1,0 0,0 1,1 0,-1 1,1 1,0 0,-16 9,-210 122,39-20,171-101,-1-2,-1-1,-44 12,59-21,0-1,-1 0,1 0,-1-2,1 0,0 0,-1-2,1 0,-19-5,10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6T10:12:37.96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4582 3605,'-75'0,"1"2,1-4,-99-15,133 12,0 2,-42 2,46 1,0-1,0-1,-34-8,-1 0,1 2,-1 3,-115 8,52 0,-48-5,-184 5,219 10,-62 3,18-3,15 0,155-12,-156 8,155-6,0 1,0 1,1 1,-1 1,2 0,-26 14,-231 129,241-131,14-6,0-1,-1-2,-44 16,44-19,-1 2,-29 16,-37 14,-42 13,31-11,30-14,40-13,-2-2,1-2,-2-1,-58 10,-22-5,57-7,-76 3,115-10,4 1,-1-1,1 0,-1-1,1 0,-1-1,1-1,0 0,0-1,0 0,0-1,-14-8,22 10,0-1,0 0,1 0,-1-1,1 1,0-1,0 0,1 0,0 0,-1-1,2 1,-1-1,1 1,0-1,0 0,0 0,1 0,0 0,0-1,0 1,1 0,0 0,0 0,1-1,0 1,0 0,0 0,1 0,0 0,0 0,0 1,1-1,0 0,0 1,0 0,1 0,0 0,0 0,7-7,-6 9,-1 0,1-1,0 2,0-1,0 0,0 1,0 0,1 0,-1 1,1 0,9-2,64 4,0-1,-73-1,0 1,0-2,0 1,-1-1,1 1,-1-2,1 1,-1 0,0-1,0 0,5-4,-5 3,-1-1,0 1,0-1,0 1,0-1,-1-1,0 1,0 0,0-1,-1 1,0-1,0 0,0 0,-1 1,2-13,12-37,-14 52,0 1,1-1,0 0,0 1,0-1,0 1,0 0,0-1,0 1,1 0,-1 1,1-1,0 0,-1 1,1-1,0 1,0 0,0 0,0 0,6-1,7-1,0 2,1-1,15 2,14-1,-9-4,176-28,-182 26,0-1,-1-2,0-1,50-26,-29 11,1 3,1 1,1 3,65-13,-49 19,-55 12,-1-1,0 0,1-2,-1 1,0-1,-1-1,1-1,-1 0,0 0,0-2,21-15,-5-1,-21 18,-1-1,1 1,-1-1,0 0,-1-1,1 1,9-17,-5 2,1 1,1 1,0 0,2 1,1 0,0 1,1 1,1 1,0 0,1 1,1 1,28-14,-1 3,1 2,2 3,79-23,233-63,-166 68,-147 30,302-40,-298 43,0-3,-1-2,85-27,11-14,-88 32,-1-2,0-3,99-56,2 5,-31 16,31-23,-108 57,1 2,1 3,1 1,61-10,-79 20,72-25,-70 20,54-13,107-25,-66 14,-94 25,72-31,-11 3,-83 33,0 0,-1-1,-1-1,23-17,21-12,55-40,-90 60,1 0,0 2,1 1,49-21,188-40,-167 52,112-43,-181 56,-1 0,-1-2,36-24,-48 28,-1-1,0-1,-1 0,0 0,0-2,-2 1,13-20,-8 8,-4 10,-1-1,-1 0,-1-1,0 0,-1 0,6-27,-7 21,0 1,1-1,1 1,1 1,17-30,6-15,-24 48,0 0,1 1,22-31,30-43,-43 62,34-44,-37 56,-7 7,0 0,1 1,17-14,-22 20,1 0,1 0,-1 0,0 1,0 0,1 0,0 0,-1 1,1-1,0 1,7 0,-5 1,-1 0,1 0,0 0,0 1,0 0,-1 1,1 0,-1 0,1 0,-1 1,0 0,0 1,0 0,0 0,0 0,-1 1,0 0,8 8,-7-7,1 0,0-1,0 1,0-2,0 1,1-1,0 0,0-1,15 4,-20-7,0 1,0-1,0 0,-1 0,1 0,0-1,0 1,0-1,-1 0,1 0,0 0,-1-1,1 1,-1-1,1 0,-1 0,0 0,0 0,0-1,0 1,0-1,0 0,-1 0,0 0,5-6,-2 1,-1 0,0-1,0 1,-1-1,0 0,0 1,-1-1,0 0,-1-1,0 1,0 0,-1-12,-3-11,0 1,-10-39,6 37,6 28,1-1,-1 0,1 0,1 0,-1 0,1 0,0 0,0 1,1-1,0 0,0 1,0-1,1 1,-1 0,1-1,1 2,-1-1,1 0,0 0,0 1,0 0,0 0,9-6,-4 3,1 1,0-1,0 2,0 0,1 0,0 1,-1 0,2 0,-1 2,0-1,18 0,7 0,0 3,0 1,60 10,-81-8,0 0,-1 2,0 0,0 0,0 1,-1 1,1 0,-2 1,1 0,-1 1,18 18,-1 1,0 0,35 23,-55-45,1 0,-1-1,1 0,0-1,0 0,0 0,0-1,1 0,-1-1,1 0,0-1,0 0,18-1,-13 0,0 0,0-2,0 1,0-2,0 0,0-1,0-1,-1 0,21-11,13-1,-44 16,1-1,-1 1,0-1,0 0,0 0,0 0,0-1,0 0,-1 0,1 0,-1 0,0-1,0 0,0 0,0 0,-1 0,5-8,13-24,-12 18,2 0,15-21,-26 39,0-1,1 1,-1-1,0 1,1-1,-1 1,0-1,1 1,-1 0,1-1,-1 1,0-1,1 1,-1 0,1 0,-1-1,1 1,0 0,-1 0,1 0,-1-1,1 1,-1 0,1 0,-1 0,1 0,0 0,-1 0,1 0,-1 0,1 1,-1-1,1 0,0 0,0 1,5 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6T10:12:48.57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1338,'90'-3,"0"-3,147-31,168-69,-380 96,-1 0,0-2,-1 0,43-31,22-12,-57 38,-1-1,43-34,-59 40,-1 0,0 0,-1-2,-1 1,0-1,18-32,-19 27,2 0,0 0,1 1,0 0,2 1,0 1,1 0,0 1,1 1,1 1,0 0,28-14,-17 12,-1-2,-1-1,0-1,-2-1,0-1,-2-1,0-2,-1 0,-2-1,30-47,49-69,-89 122,1 1,23-28,-29 40,1 0,0 1,0 0,1 0,-1 1,1-1,0 1,0 1,0-1,10-2,-1 1,27-11,60-11,-85 24,0 0,0 2,0 0,0 1,1 1,27 5,91 13,-68-11,66 17,60 16,-149-33,-33-6,0 0,0 1,0 0,0 1,14 6,111 45,-38-17,11 17,-97-48,0-1,0 2,0 0,-1 0,0 2,-1-1,0 1,-1 1,0 0,0 1,-1 0,-1 1,0 0,0 0,-2 1,0 0,0 0,-1 1,-1 0,0 0,-1 0,-1 1,-1-1,0 1,0 16,-4 153,4 49,-2-230,1-1,0 1,0-1,0 1,1-1,-1 0,1 0,-1 1,1-1,0 0,0-1,1 1,-1 0,1-1,-1 1,1-1,3 2,59 34,-29-18,179 134,-7-9,-184-128,1 0,1-2,0 0,49 18,-16-11,-16-7,0 2,50 28,-39-17,1-2,1-3,1-2,94 21,-11-3,145 59,-252-84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6T10:13:21.77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900 874,'1775'0,"-1728"-2,1-1,-1-3,67-17,136-51,-81 22,147-35,-231 66,174-20,-36 11,-62 7,-112 15,58-18,-13 4,-15 4,-28 6,1 2,0 2,75-2,-15 13,138-6,-248 4,0-1,-1 0,1-1,-1 1,1 0,-1 0,1-1,0 1,-1-1,1 1,-1-1,0 0,1 1,-1-1,1 0,-1 0,0 0,0 0,0 0,1 0,0-3,-1 3,-1 0,0-1,0 1,0 0,1-1,-2 1,1 0,0-1,0 1,0 0,0-1,-1 1,1 0,-1-1,1 1,-1 0,1 0,-1 0,-1-3,-3-3,-1 1,1-1,-1 1,0 0,-1 1,-11-9,-56-32,-186-128,258 173,0-1,0 1,0-1,0 0,0 1,0-1,0 0,1 0,-1 0,1-1,-1 1,1 0,0 0,0-1,0 1,0-1,-1-2,3 3,-1 1,1-1,-1 1,1-1,0 1,0-1,-1 1,1 0,0-1,0 1,0 0,0 0,1-1,-1 1,0 0,0 0,1 0,-1 1,1-1,-1 0,1 0,-1 1,1-1,-1 1,1-1,-1 1,1 0,3-1,28-4,0 0,1 2,0 1,0 2,36 5,19-1,858-4,-914 2,57 10,15 1,-3-12,-65-2,0 2,0 0,-1 3,1 1,-1 2,45 14,113 37,-171-49,0 1,-1 0,0 2,-1 1,30 23,16 8,-44-31,50 19,-2-1,-44-20,0-2,0 0,1-2,0-2,30 4,-46-8,30 4,-26-4,0 1,0 1,29 8,-9 0,0-3,1-1,1-2,72 2,-32-3,7 10,-30-3,-21-4,-1 2,63 25,12 4,-73-30,1-1,0-1,47 0,112-7,-78-2,-76 5,-1 2,1 2,-1 1,47 15,-67-16,92 12,-43-8,3-2,1-3,109-6,-59-1,-108 1,0-1,0-1,0 0,-1 0,1-2,15-6,-13 4,0 1,0 2,0-1,20-1,46 1,123 10,-202-5,-1 1,0-1,1 0,-1 1,0 0,1-1,-1 1,0 0,0 1,0-1,0 1,0-1,0 1,0 0,-1 0,1 0,-1 0,1 1,-1-1,0 1,2 2,-2-2,-1 1,0-1,0 1,0-1,0 1,-1-1,0 1,1-1,-1 1,0-1,-1 1,1-1,-1 1,1-1,-1 1,0-1,0 1,-1-1,-1 5,-3 5,0 0,-1-1,-1 1,0-1,0-1,-1 1,0-1,-1-1,0 0,-1-1,0 1,-1-2,0 0,0 0,0-1,-1-1,0 0,-1-1,1 0,-29 5,-17 2,-12 4,0-4,-137 5,169-17,-21-2,-1 4,-97 13,122-10,0-2,-39-1,42-2,0 1,-59 11,-106 15,89-15,-96 22,21-9,95-11,-116 3,-41-20,-144 5,264 12,71-7,-65 1,64-9,16 0,1 1,-1 2,-74 13,-312 65,311-68,84-11,1 1,0 2,0 2,0 0,-41 15,29-6,0-3,0-2,-1-1,-57 3,-34 8,-7 10,75-14,-2-2,0-4,-122 4,166-14,1 2,-39 8,-28 2,29-5,1 2,1 3,0 3,-60 23,-51 13,-22-3,-393 43,424-74,-104 4,232-19,0 1,0 2,-45 12,42-8,0-1,-51 3,38-7,0 3,-84 24,82-18,0-2,-61 6,-127 14,84-7,32-9,-37 7,-192-1,197-22,-509 12,7 6,641-16,-1 1,1 0,0 1,1 1,-1 0,1 1,-26 13,24-11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6T10:13:31.41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8184 1,'-16'2,"-1"1,1 1,0 0,1 1,-1 1,1 0,-28 17,2-3,-267 106,242-101,-9 6,2 4,-111 70,130-70,-16 10,-87 41,105-63,14-7,-54 32,78-40,0 0,-1-2,0 0,0 0,0-1,-1-1,0-1,1 0,-1-1,0-1,0 0,-28-3,30 2,-149 2,138 1,0 0,1 2,0 0,-38 15,47-15,-41 16,1 2,1 2,-63 41,97-51,2 0,-28 31,30-29,-1 0,-26 19,36-31,-1 0,1-1,-1 0,0 0,0-1,-1 0,1 0,-1-1,1 0,-11 1,-156 23,99-13,-113 5,138-14,0 2,1 2,-71 22,110-27,-122 35,-63 15,-111-7,208-30,59-9,-81 5,98-10,0 0,0 2,0 1,-27 9,24-7,0 0,-47 5,-127 14,2-1,119-18,1 2,-119 31,187-36,1-1,0 1,0 0,1 1,-1 0,1 1,0-1,-10 10,-55 62,19-19,-302 252,334-295,1-2,-2 0,0-1,0-1,-37 11,-126 27,171-46,-62 11,-81 4,-47 7,123-9,0-4,-148 4,204-15,0 1,1 2,0 1,-31 9,26-6,-63 8,28-7,-122 32,81-15,53-18,0-3,0-1,-89-7,48 1,-130 1,199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F1ECD-1A05-F9E2-3FF9-C5750D97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E585FC-4F2B-BBCC-DADD-E7968420F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821910-5A6B-7300-C547-12A412A9E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D2A5-D488-41B5-8B67-832619EACD77}" type="datetimeFigureOut">
              <a:rPr lang="de-CH" smtClean="0"/>
              <a:t>16.06.2024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4F657C-37B0-9901-DF84-F2D2093B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E80DEC-3400-9A42-6FE8-9FC080279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42E9-BDB6-4016-862B-AFE57D63CF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419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1E141-40F2-5384-04B1-3A4A53D7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5FFAF8F-616F-8C4A-242C-8DB3F400D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480909-FA60-CBAB-D97E-DB53AAC8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D2A5-D488-41B5-8B67-832619EACD77}" type="datetimeFigureOut">
              <a:rPr lang="de-CH" smtClean="0"/>
              <a:t>16.06.2024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53D88A-0316-201B-B20A-D2E84820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1F1498-89F7-3C58-0D83-C80C1050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42E9-BDB6-4016-862B-AFE57D63CF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173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C29BC7B-3070-7205-333C-C48B43D8D8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53D4267-8531-621D-BF52-A3F428366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DC4425-BED4-F0B6-EA8C-55A94DC11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D2A5-D488-41B5-8B67-832619EACD77}" type="datetimeFigureOut">
              <a:rPr lang="de-CH" smtClean="0"/>
              <a:t>16.06.2024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178FBE-270A-3D1A-B706-ECE6C6059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469761-B3B0-B24C-FC78-9902E56F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42E9-BDB6-4016-862B-AFE57D63CF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263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9316D-90E1-B3B6-48BB-D17E012CF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13BFC7-45D2-52EC-BF43-6E85865EA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13FD84-9BD0-15B9-F3C1-810EC5832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D2A5-D488-41B5-8B67-832619EACD77}" type="datetimeFigureOut">
              <a:rPr lang="de-CH" smtClean="0"/>
              <a:t>16.06.2024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7AD9FC-F0FE-365F-5800-457192391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F8E1CF-3AD7-5A0E-F340-399FA17F8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42E9-BDB6-4016-862B-AFE57D63CF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3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70510D-CF3E-73C3-BFE5-1AD8EA70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B17175-4B26-A156-F4CB-CEA63B5AB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33A488-5492-46A1-E504-DC8CB4EB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D2A5-D488-41B5-8B67-832619EACD77}" type="datetimeFigureOut">
              <a:rPr lang="de-CH" smtClean="0"/>
              <a:t>16.06.2024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02BAD3-80E0-3D54-1658-5106BDDD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CD8504-C056-1183-8FA1-15A1BAE0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42E9-BDB6-4016-862B-AFE57D63CF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781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2032FC-635D-8886-9CAE-20EF3E4E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5074A4-8173-C0E0-5770-084107177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C44DA3E-951B-70FB-9850-43230FB63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B44B81B-3FC7-B58B-24A5-8F1361D48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D2A5-D488-41B5-8B67-832619EACD77}" type="datetimeFigureOut">
              <a:rPr lang="de-CH" smtClean="0"/>
              <a:t>16.06.2024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626765-F6A2-5F0F-DC20-2322683F2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F4BD50F-F33D-70F9-A9D4-258A742C7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42E9-BDB6-4016-862B-AFE57D63CF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198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8E240-B0EA-C66E-96B2-1DDD1B582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E80472-E281-3EDB-3A00-3EF4CB379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DCF783-6DB1-98A8-360F-7097F8866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78E75BB-5B75-0F75-922D-DAF59C0A8B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3425038-75F0-6FAC-FFB2-7C44ACB56E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96787B4-7FF7-9AE4-9879-FD8E49D7F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D2A5-D488-41B5-8B67-832619EACD77}" type="datetimeFigureOut">
              <a:rPr lang="de-CH" smtClean="0"/>
              <a:t>16.06.2024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FA86448-32D2-03D7-4984-9769AE69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5D44CE1-6CF0-6191-782B-10579CC5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42E9-BDB6-4016-862B-AFE57D63CF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839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00DBB7-8BBE-C14F-BD40-C0741C68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F9E89E-547B-2C3E-D833-C4FCBB986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D2A5-D488-41B5-8B67-832619EACD77}" type="datetimeFigureOut">
              <a:rPr lang="de-CH" smtClean="0"/>
              <a:t>16.06.2024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5E1FA1-0AE0-A054-DC07-6D559CADE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A3A4FC-9C5D-4D69-E490-240F29148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42E9-BDB6-4016-862B-AFE57D63CF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163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FDEE5AE-D8E6-1F50-38A5-9ECCD517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D2A5-D488-41B5-8B67-832619EACD77}" type="datetimeFigureOut">
              <a:rPr lang="de-CH" smtClean="0"/>
              <a:t>16.06.2024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F0C1608-3A4C-B71A-90F3-875AED2AD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7E2328-C1B6-F13F-258B-378CE3BD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42E9-BDB6-4016-862B-AFE57D63CF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888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745DFE-7157-194E-14F0-D2E83DF28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7AAD59-13CF-E480-C0B3-8B47C5460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3026012-153C-E11B-45A2-C651FCE3A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FAE2D1-1891-7DB8-6E18-F422405C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D2A5-D488-41B5-8B67-832619EACD77}" type="datetimeFigureOut">
              <a:rPr lang="de-CH" smtClean="0"/>
              <a:t>16.06.2024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844C9B-C815-43CB-BDAC-B4A60C0C8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E706759-7315-899F-CB64-F013B7598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42E9-BDB6-4016-862B-AFE57D63CF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2374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062D-E2BF-107D-79B9-4FB317F2C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347984C-9C78-1948-E057-5397E1D77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35D01A1-7FEA-06C0-66D6-3336D8EA5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D8FD1C-879D-01EF-193F-6845C95EB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D2A5-D488-41B5-8B67-832619EACD77}" type="datetimeFigureOut">
              <a:rPr lang="de-CH" smtClean="0"/>
              <a:t>16.06.2024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91B4E7-ECFF-8437-3761-B269C9CE8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8C638F-0F07-8F52-E2AD-341963891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42E9-BDB6-4016-862B-AFE57D63CF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21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9B7EAA6-ADD0-1CC6-D028-E1C420C3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8565F1-1669-31DD-5CBB-A16E7D022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02551B-CD1B-CEFB-AEB4-39D63F78C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B4D2A5-D488-41B5-8B67-832619EACD77}" type="datetimeFigureOut">
              <a:rPr lang="de-CH" smtClean="0"/>
              <a:t>16.06.2024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5ADACF-B22C-6C92-7B7A-0C63BFBFC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07524C-1EF1-9F0A-86CC-5736186B1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4842E9-BDB6-4016-862B-AFE57D63CF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757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6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hyperlink" Target="https://map.geo.admin.ch/" TargetMode="External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customXml" Target="../ink/ink5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5.png"/><Relationship Id="rId24" Type="http://schemas.openxmlformats.org/officeDocument/2006/relationships/customXml" Target="../ink/ink11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3.xml"/><Relationship Id="rId10" Type="http://schemas.openxmlformats.org/officeDocument/2006/relationships/customXml" Target="../ink/ink4.xml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customXml" Target="../ink/ink1.xml"/><Relationship Id="rId9" Type="http://schemas.openxmlformats.org/officeDocument/2006/relationships/image" Target="../media/image4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3.png"/><Relationship Id="rId30" Type="http://schemas.openxmlformats.org/officeDocument/2006/relationships/customXml" Target="../ink/ink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07C9B9-2165-E487-B038-46D5B2C45E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EECD8CA-C158-B530-6B1B-C9EB3E875C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5C0BED-EB07-7055-8B09-AAD1D389B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472"/>
            <a:ext cx="12192000" cy="639460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D2AC8A3-6865-A8EE-D86C-3FC9E884C73F}"/>
              </a:ext>
            </a:extLst>
          </p:cNvPr>
          <p:cNvSpPr txBox="1"/>
          <p:nvPr/>
        </p:nvSpPr>
        <p:spPr>
          <a:xfrm>
            <a:off x="8976852" y="0"/>
            <a:ext cx="486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hlinkClick r:id="rId3"/>
              </a:rPr>
              <a:t>https://map.geo.admin.ch</a:t>
            </a:r>
            <a:r>
              <a:rPr lang="de-CH" dirty="0"/>
              <a:t>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364782-2B56-0CCA-B5E4-583132ABAE78}"/>
              </a:ext>
            </a:extLst>
          </p:cNvPr>
          <p:cNvSpPr txBox="1"/>
          <p:nvPr/>
        </p:nvSpPr>
        <p:spPr>
          <a:xfrm>
            <a:off x="462224" y="32919"/>
            <a:ext cx="841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Schöne Tageswanderung Jura </a:t>
            </a:r>
            <a:r>
              <a:rPr lang="de-CH" dirty="0" err="1"/>
              <a:t>Farnern</a:t>
            </a:r>
            <a:r>
              <a:rPr lang="de-CH" dirty="0"/>
              <a:t> Oberaargau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B60D5F35-7B4C-148F-7EFA-6FF4DFDE4255}"/>
                  </a:ext>
                </a:extLst>
              </p14:cNvPr>
              <p14:cNvContentPartPr/>
              <p14:nvPr/>
            </p14:nvContentPartPr>
            <p14:xfrm>
              <a:off x="9867509" y="4028843"/>
              <a:ext cx="672480" cy="108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B60D5F35-7B4C-148F-7EFA-6FF4DFDE42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1509" y="3957203"/>
                <a:ext cx="7441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5F3DB8D-4E93-8902-019D-B0D7CE7252AB}"/>
                  </a:ext>
                </a:extLst>
              </p14:cNvPr>
              <p14:cNvContentPartPr/>
              <p14:nvPr/>
            </p14:nvContentPartPr>
            <p14:xfrm>
              <a:off x="9791909" y="3988523"/>
              <a:ext cx="809280" cy="1116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5F3DB8D-4E93-8902-019D-B0D7CE7252A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56269" y="3916883"/>
                <a:ext cx="88092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09CF8638-85EF-FD7F-2D83-52D5B88059D4}"/>
                  </a:ext>
                </a:extLst>
              </p14:cNvPr>
              <p14:cNvContentPartPr/>
              <p14:nvPr/>
            </p14:nvContentPartPr>
            <p14:xfrm>
              <a:off x="10554749" y="4400723"/>
              <a:ext cx="176760" cy="568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09CF8638-85EF-FD7F-2D83-52D5B88059D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19109" y="4329083"/>
                <a:ext cx="2484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63AF5146-6325-480B-A3E5-0973980F0FC3}"/>
                  </a:ext>
                </a:extLst>
              </p14:cNvPr>
              <p14:cNvContentPartPr/>
              <p14:nvPr/>
            </p14:nvContentPartPr>
            <p14:xfrm>
              <a:off x="8058509" y="3055763"/>
              <a:ext cx="2412000" cy="13755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63AF5146-6325-480B-A3E5-0973980F0FC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22509" y="2984123"/>
                <a:ext cx="2483640" cy="15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98747D9-E9EA-1090-AEEA-71D8318A1401}"/>
                  </a:ext>
                </a:extLst>
              </p14:cNvPr>
              <p14:cNvContentPartPr/>
              <p14:nvPr/>
            </p14:nvContentPartPr>
            <p14:xfrm>
              <a:off x="4924709" y="3044243"/>
              <a:ext cx="3063960" cy="7041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98747D9-E9EA-1090-AEEA-71D8318A140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88709" y="2972603"/>
                <a:ext cx="3135600" cy="84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7A6DEADF-1195-42C7-D2DE-377230DC4650}"/>
                  </a:ext>
                </a:extLst>
              </p14:cNvPr>
              <p14:cNvContentPartPr/>
              <p14:nvPr/>
            </p14:nvContentPartPr>
            <p14:xfrm>
              <a:off x="3324509" y="2430083"/>
              <a:ext cx="3246120" cy="15102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7A6DEADF-1195-42C7-D2DE-377230DC465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88509" y="2358083"/>
                <a:ext cx="3317760" cy="165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C9215E0B-7735-B898-17A5-5A38CCB094DA}"/>
                  </a:ext>
                </a:extLst>
              </p14:cNvPr>
              <p14:cNvContentPartPr/>
              <p14:nvPr/>
            </p14:nvContentPartPr>
            <p14:xfrm>
              <a:off x="6520949" y="1960283"/>
              <a:ext cx="1956600" cy="6955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C9215E0B-7735-B898-17A5-5A38CCB094D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85309" y="1888283"/>
                <a:ext cx="2028240" cy="83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8EF0643-2902-5BA6-874C-118824A9F0D5}"/>
                  </a:ext>
                </a:extLst>
              </p14:cNvPr>
              <p14:cNvContentPartPr/>
              <p14:nvPr/>
            </p14:nvContentPartPr>
            <p14:xfrm>
              <a:off x="8106389" y="2308043"/>
              <a:ext cx="3811680" cy="7736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8EF0643-2902-5BA6-874C-118824A9F0D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70389" y="2236043"/>
                <a:ext cx="3883320" cy="9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0D2F6D27-199C-466F-AE82-F6B86C8727AF}"/>
                  </a:ext>
                </a:extLst>
              </p14:cNvPr>
              <p14:cNvContentPartPr/>
              <p14:nvPr/>
            </p14:nvContentPartPr>
            <p14:xfrm>
              <a:off x="9001349" y="2622323"/>
              <a:ext cx="2946600" cy="8568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0D2F6D27-199C-466F-AE82-F6B86C8727A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965349" y="2550683"/>
                <a:ext cx="3018240" cy="10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1B47A4D8-07F6-DB5D-09F5-B32D7F02A943}"/>
                  </a:ext>
                </a:extLst>
              </p14:cNvPr>
              <p14:cNvContentPartPr/>
              <p14:nvPr/>
            </p14:nvContentPartPr>
            <p14:xfrm>
              <a:off x="8018549" y="2657963"/>
              <a:ext cx="336600" cy="3664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1B47A4D8-07F6-DB5D-09F5-B32D7F02A94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982909" y="2586323"/>
                <a:ext cx="40824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FFAC096D-A2C8-51EE-D863-4C9D65F654F4}"/>
                  </a:ext>
                </a:extLst>
              </p14:cNvPr>
              <p14:cNvContentPartPr/>
              <p14:nvPr/>
            </p14:nvContentPartPr>
            <p14:xfrm>
              <a:off x="9090629" y="2626283"/>
              <a:ext cx="525960" cy="26748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FFAC096D-A2C8-51EE-D863-4C9D65F654F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054629" y="2554643"/>
                <a:ext cx="59760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8C5FEF61-E32F-98B1-59F8-745EFECA1BCB}"/>
                  </a:ext>
                </a:extLst>
              </p14:cNvPr>
              <p14:cNvContentPartPr/>
              <p14:nvPr/>
            </p14:nvContentPartPr>
            <p14:xfrm>
              <a:off x="6239789" y="3456443"/>
              <a:ext cx="360" cy="36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8C5FEF61-E32F-98B1-59F8-745EFECA1BC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03789" y="3384803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F59D5871-196C-8977-F1A9-80706A1A6F69}"/>
                  </a:ext>
                </a:extLst>
              </p14:cNvPr>
              <p14:cNvContentPartPr/>
              <p14:nvPr/>
            </p14:nvContentPartPr>
            <p14:xfrm>
              <a:off x="6249869" y="2491283"/>
              <a:ext cx="1757880" cy="9252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F59D5871-196C-8977-F1A9-80706A1A6F6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14229" y="2419643"/>
                <a:ext cx="1829520" cy="10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13BBC7F8-3E05-3191-AE5C-1658255FBAAA}"/>
                  </a:ext>
                </a:extLst>
              </p14:cNvPr>
              <p14:cNvContentPartPr/>
              <p14:nvPr/>
            </p14:nvContentPartPr>
            <p14:xfrm>
              <a:off x="5435909" y="3025883"/>
              <a:ext cx="70200" cy="5616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13BBC7F8-3E05-3191-AE5C-1658255FBAA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00269" y="2954243"/>
                <a:ext cx="141840" cy="70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360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Breitbild</PresentationFormat>
  <Paragraphs>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Jürg Krämer</dc:creator>
  <cp:lastModifiedBy>Jürg Krämer</cp:lastModifiedBy>
  <cp:revision>1</cp:revision>
  <dcterms:created xsi:type="dcterms:W3CDTF">2024-06-16T10:09:44Z</dcterms:created>
  <dcterms:modified xsi:type="dcterms:W3CDTF">2024-06-16T10:16:49Z</dcterms:modified>
</cp:coreProperties>
</file>